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6" r:id="rId3"/>
    <p:sldId id="257" r:id="rId4"/>
    <p:sldId id="260" r:id="rId5"/>
    <p:sldId id="261" r:id="rId6"/>
    <p:sldId id="263" r:id="rId7"/>
    <p:sldId id="264" r:id="rId8"/>
    <p:sldId id="268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458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C656F-DA3D-46A7-9E50-827D9BE213A3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E9A94-C0D2-4168-B00F-36813D58B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55576" y="2060848"/>
            <a:ext cx="7772400" cy="1470025"/>
          </a:xfrm>
        </p:spPr>
        <p:txBody>
          <a:bodyPr/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DIGI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터미널서버 </a:t>
            </a:r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/>
            </a:r>
            <a:b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</a:br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Serial Port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해제 방법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8568952" cy="490066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dirty="0" smtClean="0">
                <a:solidFill>
                  <a:schemeClr val="bg1"/>
                </a:solidFill>
              </a:rPr>
              <a:t>설치된 </a:t>
            </a:r>
            <a:r>
              <a:rPr lang="en-US" altLang="ko-KR" sz="2400" dirty="0" smtClean="0">
                <a:solidFill>
                  <a:schemeClr val="bg1"/>
                </a:solidFill>
              </a:rPr>
              <a:t>DIGI </a:t>
            </a:r>
            <a:r>
              <a:rPr lang="ko-KR" altLang="en-US" sz="2400" dirty="0" smtClean="0">
                <a:solidFill>
                  <a:schemeClr val="bg1"/>
                </a:solidFill>
              </a:rPr>
              <a:t>터미널서버 확인하기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5301208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맑은 고딕"/>
                <a:ea typeface="맑은 고딕"/>
              </a:rPr>
              <a:t>① </a:t>
            </a:r>
            <a:r>
              <a:rPr lang="en-US" altLang="ko-KR" sz="1200" dirty="0" smtClean="0">
                <a:latin typeface="맑은 고딕"/>
                <a:ea typeface="맑은 고딕"/>
              </a:rPr>
              <a:t>DIGI </a:t>
            </a:r>
            <a:r>
              <a:rPr lang="ko-KR" altLang="en-US" sz="1200" dirty="0" smtClean="0">
                <a:latin typeface="맑은 고딕"/>
                <a:ea typeface="맑은 고딕"/>
              </a:rPr>
              <a:t>터미널서버는 </a:t>
            </a:r>
            <a:r>
              <a:rPr lang="en-US" altLang="ko-KR" sz="1200" dirty="0" smtClean="0">
                <a:latin typeface="맑은 고딕"/>
                <a:ea typeface="맑은 고딕"/>
              </a:rPr>
              <a:t>Serial Port</a:t>
            </a:r>
            <a:r>
              <a:rPr lang="ko-KR" altLang="en-US" sz="1200" dirty="0" smtClean="0">
                <a:latin typeface="맑은 고딕"/>
                <a:ea typeface="맑은 고딕"/>
              </a:rPr>
              <a:t>는 별도의 </a:t>
            </a:r>
            <a:r>
              <a:rPr lang="en-US" altLang="ko-KR" sz="1200" dirty="0" smtClean="0">
                <a:latin typeface="맑은 고딕"/>
                <a:ea typeface="맑은 고딕"/>
              </a:rPr>
              <a:t>PC</a:t>
            </a:r>
            <a:r>
              <a:rPr lang="ko-KR" altLang="en-US" sz="1200" dirty="0" smtClean="0">
                <a:latin typeface="맑은 고딕"/>
                <a:ea typeface="맑은 고딕"/>
              </a:rPr>
              <a:t>프로그램에서 관리되고 있다</a:t>
            </a:r>
            <a:endParaRPr lang="en-US" altLang="ko-KR" sz="1200" dirty="0" smtClean="0">
              <a:latin typeface="맑은 고딕"/>
              <a:ea typeface="맑은 고딕"/>
            </a:endParaRPr>
          </a:p>
          <a:p>
            <a:r>
              <a:rPr lang="ko-KR" altLang="ko-KR" sz="1200" dirty="0" smtClean="0">
                <a:latin typeface="맑은 고딕"/>
                <a:ea typeface="맑은 고딕"/>
              </a:rPr>
              <a:t>②</a:t>
            </a:r>
            <a:r>
              <a:rPr lang="en-US" altLang="ko-KR" sz="1200" dirty="0" smtClean="0">
                <a:latin typeface="맑은 고딕"/>
                <a:ea typeface="맑은 고딕"/>
              </a:rPr>
              <a:t> DIGI </a:t>
            </a:r>
            <a:r>
              <a:rPr lang="ko-KR" altLang="en-US" sz="1200" dirty="0" smtClean="0">
                <a:latin typeface="맑은 고딕"/>
                <a:ea typeface="맑은 고딕"/>
              </a:rPr>
              <a:t>터미널서버는 국소수집장치 </a:t>
            </a:r>
            <a:r>
              <a:rPr lang="en-US" altLang="ko-KR" sz="1200" dirty="0" smtClean="0">
                <a:latin typeface="맑은 고딕"/>
                <a:ea typeface="맑은 고딕"/>
              </a:rPr>
              <a:t>PC</a:t>
            </a:r>
            <a:r>
              <a:rPr lang="ko-KR" altLang="en-US" sz="1200" dirty="0" smtClean="0">
                <a:latin typeface="맑은 고딕"/>
                <a:ea typeface="맑은 고딕"/>
              </a:rPr>
              <a:t>에 프로그램이 설치되어 있고</a:t>
            </a:r>
            <a:r>
              <a:rPr lang="en-US" altLang="ko-KR" sz="1200" dirty="0" smtClean="0">
                <a:latin typeface="맑은 고딕"/>
                <a:ea typeface="맑은 고딕"/>
              </a:rPr>
              <a:t>, Serial Port</a:t>
            </a:r>
            <a:r>
              <a:rPr lang="ko-KR" altLang="en-US" sz="1200" dirty="0" smtClean="0">
                <a:latin typeface="맑은 고딕"/>
                <a:ea typeface="맑은 고딕"/>
              </a:rPr>
              <a:t>를 해제하기 위해서는 어떤 터미널서버의 어떤 포트를 사용하지를 결정해야 하고</a:t>
            </a:r>
            <a:r>
              <a:rPr lang="en-US" altLang="ko-KR" sz="1200" dirty="0" smtClean="0">
                <a:latin typeface="맑은 고딕"/>
                <a:ea typeface="맑은 고딕"/>
              </a:rPr>
              <a:t>, </a:t>
            </a:r>
            <a:r>
              <a:rPr lang="ko-KR" altLang="en-US" sz="1200" dirty="0" smtClean="0">
                <a:latin typeface="맑은 고딕"/>
                <a:ea typeface="맑은 고딕"/>
              </a:rPr>
              <a:t>터미널서버 시리얼포트의 사용은 물리적으로 연결된 사항과 </a:t>
            </a:r>
            <a:r>
              <a:rPr lang="en-US" altLang="ko-KR" sz="1200" dirty="0" smtClean="0">
                <a:latin typeface="맑은 고딕"/>
                <a:ea typeface="맑은 고딕"/>
              </a:rPr>
              <a:t>【</a:t>
            </a:r>
            <a:r>
              <a:rPr lang="ko-KR" altLang="en-US" sz="1200" dirty="0" smtClean="0">
                <a:latin typeface="맑은 고딕"/>
                <a:ea typeface="맑은 고딕"/>
              </a:rPr>
              <a:t>국수주집장치 환경설정</a:t>
            </a:r>
            <a:r>
              <a:rPr lang="en-US" altLang="ko-KR" sz="1200" dirty="0" smtClean="0">
                <a:latin typeface="맑은 고딕"/>
                <a:ea typeface="맑은 고딕"/>
              </a:rPr>
              <a:t>】</a:t>
            </a:r>
            <a:r>
              <a:rPr lang="ko-KR" altLang="en-US" sz="1200" dirty="0" smtClean="0">
                <a:latin typeface="맑은 고딕"/>
                <a:ea typeface="맑은 고딕"/>
              </a:rPr>
              <a:t>프로그램을 통해서 확인 가능하다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  <a:r>
              <a:rPr lang="ko-KR" altLang="en-US" sz="1200" dirty="0" smtClean="0">
                <a:latin typeface="맑은 고딕"/>
                <a:ea typeface="맑은 고딕"/>
              </a:rPr>
              <a:t> </a:t>
            </a:r>
            <a:endParaRPr lang="en-US" altLang="ko-KR" sz="1200" dirty="0" smtClean="0">
              <a:latin typeface="맑은 고딕"/>
              <a:ea typeface="맑은 고딕"/>
            </a:endParaRPr>
          </a:p>
          <a:p>
            <a:r>
              <a:rPr lang="ko-KR" altLang="ko-KR" sz="1200" dirty="0" smtClean="0">
                <a:latin typeface="맑은 고딕"/>
                <a:ea typeface="맑은 고딕"/>
              </a:rPr>
              <a:t>③</a:t>
            </a:r>
            <a:r>
              <a:rPr lang="en-US" altLang="ko-KR" sz="1200" dirty="0" smtClean="0">
                <a:latin typeface="맑은 고딕"/>
                <a:ea typeface="맑은 고딕"/>
              </a:rPr>
              <a:t> </a:t>
            </a:r>
            <a:r>
              <a:rPr lang="ko-KR" altLang="en-US" sz="1200" dirty="0" smtClean="0">
                <a:latin typeface="맑은 고딕"/>
                <a:ea typeface="맑은 고딕"/>
              </a:rPr>
              <a:t>국지수집장치의 터미널서버 관리 설정을 마친 후 재 부팅을 해야 하기 때문에 작업 전에 현재 동작되고 있는 국소의 동작 상태를 미리 확인하기 위해서 사진 기록을 남긴다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  <a:endParaRPr lang="ko-KR" altLang="en-US" sz="12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980728"/>
            <a:ext cx="73152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64704"/>
            <a:ext cx="2438400" cy="5416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491880" y="836712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맑은 고딕"/>
                <a:ea typeface="맑은 고딕"/>
              </a:rPr>
              <a:t>① </a:t>
            </a:r>
            <a:r>
              <a:rPr lang="en-US" altLang="ko-KR" sz="1200" dirty="0" smtClean="0">
                <a:latin typeface="맑은 고딕"/>
                <a:ea typeface="맑은 고딕"/>
              </a:rPr>
              <a:t>DIGI </a:t>
            </a:r>
            <a:r>
              <a:rPr lang="ko-KR" altLang="en-US" sz="1200" dirty="0" smtClean="0">
                <a:latin typeface="맑은 고딕"/>
                <a:ea typeface="맑은 고딕"/>
              </a:rPr>
              <a:t>터미널서버를 관리하는 국소수집장치 </a:t>
            </a:r>
            <a:r>
              <a:rPr lang="en-US" altLang="ko-KR" sz="1200" dirty="0" smtClean="0">
                <a:latin typeface="맑은 고딕"/>
                <a:ea typeface="맑은 고딕"/>
              </a:rPr>
              <a:t>PC</a:t>
            </a:r>
            <a:r>
              <a:rPr lang="ko-KR" altLang="en-US" sz="1200" dirty="0" smtClean="0">
                <a:latin typeface="맑은 고딕"/>
                <a:ea typeface="맑은 고딕"/>
              </a:rPr>
              <a:t>의 </a:t>
            </a:r>
            <a:r>
              <a:rPr lang="en-US" altLang="ko-KR" sz="1200" dirty="0" smtClean="0"/>
              <a:t>【</a:t>
            </a:r>
            <a:r>
              <a:rPr lang="ko-KR" altLang="en-US" sz="1200" dirty="0" smtClean="0"/>
              <a:t>제어</a:t>
            </a:r>
            <a:r>
              <a:rPr lang="ko-KR" altLang="en-US" sz="1200" dirty="0"/>
              <a:t>판</a:t>
            </a:r>
            <a:r>
              <a:rPr lang="en-US" altLang="ko-KR" sz="1200" dirty="0" smtClean="0"/>
              <a:t>】-</a:t>
            </a:r>
            <a:r>
              <a:rPr lang="en-US" altLang="ko-KR" sz="1200" dirty="0" smtClean="0">
                <a:latin typeface="맑은 고딕"/>
                <a:ea typeface="맑은 고딕"/>
              </a:rPr>
              <a:t>【</a:t>
            </a:r>
            <a:r>
              <a:rPr lang="ko-KR" altLang="en-US" sz="1200" dirty="0" smtClean="0">
                <a:latin typeface="맑은 고딕"/>
                <a:ea typeface="맑은 고딕"/>
              </a:rPr>
              <a:t>장치관리자</a:t>
            </a:r>
            <a:r>
              <a:rPr lang="en-US" altLang="ko-KR" sz="1200" dirty="0" smtClean="0">
                <a:latin typeface="맑은 고딕"/>
                <a:ea typeface="맑은 고딕"/>
              </a:rPr>
              <a:t>】</a:t>
            </a:r>
            <a:endParaRPr lang="en-US" altLang="ko-KR" sz="1200" dirty="0">
              <a:latin typeface="맑은 고딕"/>
              <a:ea typeface="맑은 고딕"/>
            </a:endParaRPr>
          </a:p>
          <a:p>
            <a:r>
              <a:rPr lang="en-US" altLang="ko-KR" sz="1200" dirty="0" smtClean="0">
                <a:latin typeface="맑은 고딕"/>
                <a:ea typeface="맑은 고딕"/>
              </a:rPr>
              <a:t>    </a:t>
            </a:r>
            <a:r>
              <a:rPr lang="ko-KR" altLang="en-US" sz="1200" dirty="0" smtClean="0">
                <a:latin typeface="맑은 고딕"/>
                <a:ea typeface="맑은 고딕"/>
              </a:rPr>
              <a:t>에서 등록된 터미널서버 정보를 확인한다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</a:p>
          <a:p>
            <a:r>
              <a:rPr lang="en-US" altLang="ko-KR" sz="1200" dirty="0">
                <a:latin typeface="맑은 고딕"/>
                <a:ea typeface="맑은 고딕"/>
              </a:rPr>
              <a:t> </a:t>
            </a:r>
            <a:r>
              <a:rPr lang="en-US" altLang="ko-KR" sz="1200" dirty="0" smtClean="0">
                <a:latin typeface="맑은 고딕"/>
                <a:ea typeface="맑은 고딕"/>
              </a:rPr>
              <a:t>  -</a:t>
            </a:r>
            <a:r>
              <a:rPr lang="ko-KR" altLang="en-US" sz="1200" dirty="0" smtClean="0">
                <a:latin typeface="맑은 고딕"/>
                <a:ea typeface="맑은 고딕"/>
              </a:rPr>
              <a:t>관리되는 터미널서버의 </a:t>
            </a:r>
            <a:r>
              <a:rPr lang="en-US" altLang="ko-KR" sz="1200" dirty="0" smtClean="0">
                <a:latin typeface="맑은 고딕"/>
                <a:ea typeface="맑은 고딕"/>
              </a:rPr>
              <a:t>IP</a:t>
            </a:r>
            <a:r>
              <a:rPr lang="ko-KR" altLang="en-US" sz="1200" dirty="0" smtClean="0">
                <a:latin typeface="맑은 고딕"/>
                <a:ea typeface="맑은 고딕"/>
              </a:rPr>
              <a:t>주소와 등록된 </a:t>
            </a:r>
            <a:r>
              <a:rPr lang="en-US" altLang="ko-KR" sz="1200" dirty="0" smtClean="0">
                <a:latin typeface="맑은 고딕"/>
                <a:ea typeface="맑은 고딕"/>
              </a:rPr>
              <a:t>Serial </a:t>
            </a:r>
            <a:r>
              <a:rPr lang="ko-KR" altLang="en-US" sz="1200" dirty="0" smtClean="0">
                <a:latin typeface="맑은 고딕"/>
                <a:ea typeface="맑은 고딕"/>
              </a:rPr>
              <a:t>포트 정보를 확인한다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700808"/>
            <a:ext cx="493395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39552" y="6237312"/>
            <a:ext cx="26068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/>
              <a:t>【</a:t>
            </a:r>
            <a:r>
              <a:rPr lang="ko-KR" altLang="en-US" dirty="0" smtClean="0"/>
              <a:t>제어판</a:t>
            </a:r>
            <a:r>
              <a:rPr lang="en-US" altLang="ko-KR" dirty="0" smtClean="0"/>
              <a:t>】-</a:t>
            </a:r>
            <a:r>
              <a:rPr lang="en-US" altLang="ko-KR" dirty="0"/>
              <a:t>【</a:t>
            </a:r>
            <a:r>
              <a:rPr lang="ko-KR" altLang="en-US" dirty="0"/>
              <a:t>장치관리자</a:t>
            </a:r>
            <a:r>
              <a:rPr lang="en-US" altLang="ko-KR" dirty="0"/>
              <a:t>】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5364088" y="2852936"/>
            <a:ext cx="11240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/>
              <a:t>【DOS</a:t>
            </a:r>
            <a:r>
              <a:rPr lang="ko-KR" altLang="en-US" dirty="0" smtClean="0"/>
              <a:t>창</a:t>
            </a:r>
            <a:r>
              <a:rPr lang="en-US" altLang="ko-KR" dirty="0" smtClean="0"/>
              <a:t>】</a:t>
            </a:r>
            <a:endParaRPr lang="ko-KR" altLang="en-US" dirty="0"/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0" y="0"/>
            <a:ext cx="8568952" cy="49006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장치관리자화면에서 등록된 터미널서버 확인하기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63888" y="3284984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ko-KR" sz="1200" dirty="0" smtClean="0">
                <a:latin typeface="맑은 고딕"/>
                <a:ea typeface="맑은 고딕"/>
              </a:rPr>
              <a:t>②</a:t>
            </a:r>
            <a:r>
              <a:rPr lang="en-US" altLang="ko-KR" sz="1200" dirty="0" smtClean="0">
                <a:latin typeface="맑은 고딕"/>
                <a:ea typeface="맑은 고딕"/>
              </a:rPr>
              <a:t> DOS</a:t>
            </a:r>
            <a:r>
              <a:rPr lang="ko-KR" altLang="en-US" sz="1200" dirty="0" smtClean="0">
                <a:latin typeface="맑은 고딕"/>
                <a:ea typeface="맑은 고딕"/>
              </a:rPr>
              <a:t>창에서 </a:t>
            </a:r>
            <a:r>
              <a:rPr lang="en-US" altLang="ko-KR" sz="1200" dirty="0" smtClean="0">
                <a:latin typeface="맑은 고딕"/>
                <a:ea typeface="맑은 고딕"/>
              </a:rPr>
              <a:t>#arp –a </a:t>
            </a:r>
            <a:r>
              <a:rPr lang="ko-KR" altLang="en-US" sz="1200" dirty="0" smtClean="0">
                <a:latin typeface="맑은 고딕"/>
                <a:ea typeface="맑은 고딕"/>
              </a:rPr>
              <a:t>명령을 입력하여 등록된 터미널서버의 </a:t>
            </a:r>
            <a:r>
              <a:rPr lang="en-US" altLang="ko-KR" sz="1200" dirty="0" smtClean="0">
                <a:latin typeface="맑은 고딕"/>
                <a:ea typeface="맑은 고딕"/>
              </a:rPr>
              <a:t>IP</a:t>
            </a:r>
            <a:r>
              <a:rPr lang="ko-KR" altLang="en-US" sz="1200" dirty="0" smtClean="0">
                <a:latin typeface="맑은 고딕"/>
                <a:ea typeface="맑은 고딕"/>
              </a:rPr>
              <a:t>와 </a:t>
            </a:r>
            <a:r>
              <a:rPr lang="en-US" altLang="ko-KR" sz="1200" dirty="0" smtClean="0">
                <a:latin typeface="맑은 고딕"/>
                <a:ea typeface="맑은 고딕"/>
              </a:rPr>
              <a:t>MAC</a:t>
            </a:r>
            <a:r>
              <a:rPr lang="ko-KR" altLang="en-US" sz="1200" dirty="0" smtClean="0">
                <a:latin typeface="맑은 고딕"/>
                <a:ea typeface="맑은 고딕"/>
              </a:rPr>
              <a:t>주소를 확인 한 후에 터미널서버의 </a:t>
            </a:r>
            <a:r>
              <a:rPr lang="ko-KR" altLang="en-US" sz="1200" dirty="0">
                <a:latin typeface="맑은 고딕"/>
                <a:ea typeface="맑은 고딕"/>
              </a:rPr>
              <a:t>뒷</a:t>
            </a:r>
            <a:r>
              <a:rPr lang="ko-KR" altLang="en-US" sz="1200" dirty="0" smtClean="0">
                <a:latin typeface="맑은 고딕"/>
                <a:ea typeface="맑은 고딕"/>
              </a:rPr>
              <a:t>면에 붙어 있는 스티커에서 장치의 </a:t>
            </a:r>
            <a:r>
              <a:rPr lang="en-US" altLang="ko-KR" sz="1200" dirty="0" smtClean="0">
                <a:latin typeface="맑은 고딕"/>
                <a:ea typeface="맑은 고딕"/>
              </a:rPr>
              <a:t>MAC</a:t>
            </a:r>
            <a:r>
              <a:rPr lang="ko-KR" altLang="en-US" sz="1200" dirty="0" smtClean="0">
                <a:latin typeface="맑은 고딕"/>
                <a:ea typeface="맑은 고딕"/>
              </a:rPr>
              <a:t>주소가 일치하는지 확인한다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  <a:endParaRPr lang="ko-KR" alt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748883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8568952" cy="49006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터미널서버에 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Web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으로 접속하여 사용포트 확인하기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576" y="5373216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맑은 고딕"/>
                <a:ea typeface="맑은 고딕"/>
              </a:rPr>
              <a:t>① </a:t>
            </a:r>
            <a:r>
              <a:rPr lang="en-US" altLang="ko-KR" sz="1200" dirty="0" smtClean="0">
                <a:latin typeface="맑은 고딕"/>
                <a:ea typeface="맑은 고딕"/>
              </a:rPr>
              <a:t>Serial Port</a:t>
            </a:r>
            <a:r>
              <a:rPr lang="ko-KR" altLang="en-US" sz="1200" dirty="0" smtClean="0">
                <a:latin typeface="맑은 고딕"/>
                <a:ea typeface="맑은 고딕"/>
              </a:rPr>
              <a:t>를 해제할 터미널서버의 </a:t>
            </a:r>
            <a:r>
              <a:rPr lang="en-US" altLang="ko-KR" sz="1200" dirty="0" smtClean="0">
                <a:latin typeface="맑은 고딕"/>
                <a:ea typeface="맑은 고딕"/>
              </a:rPr>
              <a:t>IP</a:t>
            </a:r>
            <a:r>
              <a:rPr lang="ko-KR" altLang="en-US" sz="1200" dirty="0" smtClean="0">
                <a:latin typeface="맑은 고딕"/>
                <a:ea typeface="맑은 고딕"/>
              </a:rPr>
              <a:t>와 해당 시리얼포트가 물리적으로 확인이되었으면</a:t>
            </a:r>
            <a:r>
              <a:rPr lang="en-US" altLang="ko-KR" sz="1200" dirty="0" smtClean="0">
                <a:latin typeface="맑은 고딕"/>
                <a:ea typeface="맑은 고딕"/>
              </a:rPr>
              <a:t>, </a:t>
            </a:r>
            <a:r>
              <a:rPr lang="ko-KR" altLang="en-US" sz="1200" dirty="0" smtClean="0">
                <a:latin typeface="맑은 고딕"/>
                <a:ea typeface="맑은 고딕"/>
              </a:rPr>
              <a:t>터미널서버에 </a:t>
            </a:r>
            <a:r>
              <a:rPr lang="en-US" altLang="ko-KR" sz="1200" dirty="0" smtClean="0">
                <a:latin typeface="맑은 고딕"/>
                <a:ea typeface="맑은 고딕"/>
              </a:rPr>
              <a:t>Web</a:t>
            </a:r>
            <a:r>
              <a:rPr lang="ko-KR" altLang="en-US" sz="1200" dirty="0" smtClean="0">
                <a:latin typeface="맑은 고딕"/>
                <a:ea typeface="맑은 고딕"/>
              </a:rPr>
              <a:t>으로 접속하여 </a:t>
            </a:r>
            <a:r>
              <a:rPr lang="en-US" altLang="ko-KR" sz="1200" dirty="0" smtClean="0">
                <a:latin typeface="맑은 고딕"/>
                <a:ea typeface="맑은 고딕"/>
              </a:rPr>
              <a:t>Serial Port </a:t>
            </a:r>
            <a:r>
              <a:rPr lang="ko-KR" altLang="en-US" sz="1200" dirty="0" smtClean="0">
                <a:latin typeface="맑은 고딕"/>
                <a:ea typeface="맑은 고딕"/>
              </a:rPr>
              <a:t>설정 화면으로 이동하여  터미널서버의 시리얼 포트 설정내용을 확인한다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</a:p>
          <a:p>
            <a:endParaRPr lang="en-US" altLang="ko-KR" sz="1200" dirty="0">
              <a:latin typeface="맑은 고딕"/>
              <a:ea typeface="맑은 고딕"/>
            </a:endParaRPr>
          </a:p>
          <a:p>
            <a:r>
              <a:rPr lang="en-US" altLang="ko-KR" sz="1200" dirty="0" smtClean="0">
                <a:latin typeface="맑은 고딕"/>
                <a:ea typeface="맑은 고딕"/>
              </a:rPr>
              <a:t>② </a:t>
            </a:r>
            <a:r>
              <a:rPr lang="ko-KR" altLang="en-US" sz="1200" dirty="0" smtClean="0">
                <a:latin typeface="맑은 고딕"/>
                <a:ea typeface="맑은 고딕"/>
              </a:rPr>
              <a:t>포트에 설정된 정보가 없을 경우</a:t>
            </a:r>
            <a:r>
              <a:rPr lang="en-US" altLang="ko-KR" sz="1200" dirty="0" smtClean="0">
                <a:latin typeface="맑은 고딕"/>
                <a:ea typeface="맑은 고딕"/>
              </a:rPr>
              <a:t>, </a:t>
            </a:r>
            <a:r>
              <a:rPr lang="ko-KR" altLang="en-US" sz="1200" dirty="0" smtClean="0">
                <a:latin typeface="맑은 고딕"/>
                <a:ea typeface="맑은 고딕"/>
              </a:rPr>
              <a:t>해당 포트를 </a:t>
            </a:r>
            <a:r>
              <a:rPr lang="en-US" altLang="ko-KR" sz="1200" dirty="0" smtClean="0">
                <a:latin typeface="맑은 고딕"/>
                <a:ea typeface="맑은 고딕"/>
              </a:rPr>
              <a:t>RealPort</a:t>
            </a:r>
            <a:r>
              <a:rPr lang="ko-KR" altLang="en-US" sz="1200" dirty="0" smtClean="0">
                <a:latin typeface="맑은 고딕"/>
                <a:ea typeface="맑은 고딕"/>
              </a:rPr>
              <a:t>에서 </a:t>
            </a:r>
            <a:r>
              <a:rPr lang="en-US" altLang="ko-KR" sz="1200" dirty="0" smtClean="0">
                <a:latin typeface="맑은 고딕"/>
                <a:ea typeface="맑은 고딕"/>
              </a:rPr>
              <a:t>TCPSocket Port</a:t>
            </a:r>
            <a:r>
              <a:rPr lang="ko-KR" altLang="en-US" sz="1200" dirty="0" smtClean="0">
                <a:latin typeface="맑은 고딕"/>
                <a:ea typeface="맑은 고딕"/>
              </a:rPr>
              <a:t>로 설정을 변경한다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67544" y="508518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맑은 고딕"/>
                <a:ea typeface="맑은 고딕"/>
              </a:rPr>
              <a:t>① </a:t>
            </a:r>
            <a:r>
              <a:rPr lang="en-US" altLang="ko-KR" sz="1200" dirty="0" smtClean="0">
                <a:latin typeface="맑은 고딕"/>
                <a:ea typeface="맑은 고딕"/>
              </a:rPr>
              <a:t>DIGI </a:t>
            </a:r>
            <a:r>
              <a:rPr lang="ko-KR" altLang="en-US" sz="1200" dirty="0" smtClean="0">
                <a:latin typeface="맑은 고딕"/>
                <a:ea typeface="맑은 고딕"/>
              </a:rPr>
              <a:t>터미널서버를 관리하는 국소수집장치 </a:t>
            </a:r>
            <a:r>
              <a:rPr lang="en-US" altLang="ko-KR" sz="1200" dirty="0" smtClean="0">
                <a:latin typeface="맑은 고딕"/>
                <a:ea typeface="맑은 고딕"/>
              </a:rPr>
              <a:t>PC</a:t>
            </a:r>
            <a:r>
              <a:rPr lang="ko-KR" altLang="en-US" sz="1200" dirty="0" smtClean="0">
                <a:latin typeface="맑은 고딕"/>
                <a:ea typeface="맑은 고딕"/>
              </a:rPr>
              <a:t>의 </a:t>
            </a:r>
            <a:r>
              <a:rPr lang="en-US" altLang="ko-KR" sz="1200" dirty="0" smtClean="0"/>
              <a:t>【</a:t>
            </a:r>
            <a:r>
              <a:rPr lang="ko-KR" altLang="en-US" sz="1200" dirty="0" smtClean="0"/>
              <a:t>제어</a:t>
            </a:r>
            <a:r>
              <a:rPr lang="ko-KR" altLang="en-US" sz="1200" dirty="0"/>
              <a:t>판</a:t>
            </a:r>
            <a:r>
              <a:rPr lang="en-US" altLang="ko-KR" sz="1200" dirty="0" smtClean="0"/>
              <a:t>】-</a:t>
            </a:r>
            <a:r>
              <a:rPr lang="en-US" altLang="ko-KR" sz="1200" dirty="0" smtClean="0">
                <a:latin typeface="맑은 고딕"/>
                <a:ea typeface="맑은 고딕"/>
              </a:rPr>
              <a:t>【</a:t>
            </a:r>
            <a:r>
              <a:rPr lang="ko-KR" altLang="en-US" sz="1200" dirty="0" smtClean="0">
                <a:latin typeface="맑은 고딕"/>
                <a:ea typeface="맑은 고딕"/>
              </a:rPr>
              <a:t>장치관리자</a:t>
            </a:r>
            <a:r>
              <a:rPr lang="en-US" altLang="ko-KR" sz="1200" dirty="0" smtClean="0">
                <a:latin typeface="맑은 고딕"/>
                <a:ea typeface="맑은 고딕"/>
              </a:rPr>
              <a:t>】</a:t>
            </a:r>
            <a:r>
              <a:rPr lang="ko-KR" altLang="en-US" sz="1200" dirty="0" smtClean="0">
                <a:latin typeface="맑은 고딕"/>
                <a:ea typeface="맑은 고딕"/>
              </a:rPr>
              <a:t>에서 시리얼포트를 해제할 터미널서버를 선택하여 오른쪽 마우스를 클릭한다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</a:p>
          <a:p>
            <a:r>
              <a:rPr lang="en-US" altLang="ko-KR" sz="1200" dirty="0">
                <a:latin typeface="맑은 고딕"/>
                <a:ea typeface="맑은 고딕"/>
              </a:rPr>
              <a:t> </a:t>
            </a:r>
            <a:r>
              <a:rPr lang="en-US" altLang="ko-KR" sz="1200" dirty="0" smtClean="0">
                <a:latin typeface="맑은 고딕"/>
                <a:ea typeface="맑은 고딕"/>
              </a:rPr>
              <a:t>  -Drop </a:t>
            </a:r>
            <a:r>
              <a:rPr lang="ko-KR" altLang="en-US" sz="1200" dirty="0" smtClean="0">
                <a:latin typeface="맑은 고딕"/>
                <a:ea typeface="맑은 고딕"/>
              </a:rPr>
              <a:t>메뉴에서 </a:t>
            </a:r>
            <a:r>
              <a:rPr lang="en-US" altLang="ko-KR" sz="1200" dirty="0" smtClean="0">
                <a:latin typeface="맑은 고딕"/>
                <a:ea typeface="맑은 고딕"/>
              </a:rPr>
              <a:t>【</a:t>
            </a:r>
            <a:r>
              <a:rPr lang="ko-KR" altLang="en-US" sz="1200" dirty="0" smtClean="0">
                <a:latin typeface="맑은 고딕"/>
                <a:ea typeface="맑은 고딕"/>
              </a:rPr>
              <a:t>속성</a:t>
            </a:r>
            <a:r>
              <a:rPr lang="en-US" altLang="ko-KR" sz="1200" dirty="0" smtClean="0">
                <a:latin typeface="맑은 고딕"/>
                <a:ea typeface="맑은 고딕"/>
              </a:rPr>
              <a:t>】</a:t>
            </a:r>
            <a:r>
              <a:rPr lang="ko-KR" altLang="en-US" sz="1200" dirty="0" smtClean="0">
                <a:latin typeface="맑은 고딕"/>
                <a:ea typeface="맑은 고딕"/>
              </a:rPr>
              <a:t>항목을 선택하면 위 그림의 오른쪽과 같은 창이 나온다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568952" cy="49006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관리</a:t>
            </a:r>
            <a:r>
              <a:rPr lang="en-US" altLang="ko-KR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PC</a:t>
            </a:r>
            <a:r>
              <a:rPr lang="ko-KR" altLang="en-US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에서 터미널서버의 시리얼포트 해제하기</a:t>
            </a:r>
            <a:r>
              <a:rPr lang="en-US" altLang="ko-KR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(1)</a:t>
            </a:r>
            <a:endParaRPr kumimoji="0" lang="ko-KR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1"/>
            <a:ext cx="8280920" cy="4169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8568952" cy="49006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관리</a:t>
            </a:r>
            <a:r>
              <a:rPr lang="en-US" altLang="ko-KR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PC</a:t>
            </a:r>
            <a:r>
              <a:rPr lang="ko-KR" altLang="en-US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에서 터미널서버의 시리얼포트 해제하기</a:t>
            </a:r>
            <a:r>
              <a:rPr lang="en-US" altLang="ko-KR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(2)</a:t>
            </a:r>
            <a:endParaRPr kumimoji="0" lang="ko-KR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836712"/>
            <a:ext cx="8496944" cy="420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467544" y="5085184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맑은 고딕"/>
                <a:ea typeface="맑은 고딕"/>
              </a:rPr>
              <a:t>① </a:t>
            </a:r>
            <a:r>
              <a:rPr lang="en-US" altLang="ko-KR" sz="1200" dirty="0" smtClean="0"/>
              <a:t>【</a:t>
            </a:r>
            <a:r>
              <a:rPr lang="ko-KR" altLang="en-US" sz="1200" dirty="0" smtClean="0"/>
              <a:t>속성</a:t>
            </a:r>
            <a:r>
              <a:rPr lang="en-US" altLang="ko-KR" sz="1200" dirty="0" smtClean="0"/>
              <a:t>】</a:t>
            </a:r>
            <a:r>
              <a:rPr lang="ko-KR" altLang="en-US" sz="1200" dirty="0" smtClean="0"/>
              <a:t>창에서 </a:t>
            </a:r>
            <a:r>
              <a:rPr lang="en-US" altLang="ko-KR" sz="1200" dirty="0" smtClean="0">
                <a:latin typeface="맑은 고딕"/>
                <a:ea typeface="맑은 고딕"/>
              </a:rPr>
              <a:t>【Advanced】</a:t>
            </a:r>
            <a:r>
              <a:rPr lang="ko-KR" altLang="en-US" sz="1200" dirty="0" smtClean="0">
                <a:latin typeface="맑은 고딕"/>
                <a:ea typeface="맑은 고딕"/>
              </a:rPr>
              <a:t>탭을 선택한 후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【</a:t>
            </a:r>
            <a:r>
              <a:rPr lang="ko-KR" altLang="en-US" sz="1200" dirty="0" smtClean="0"/>
              <a:t>확</a:t>
            </a:r>
            <a:r>
              <a:rPr lang="ko-KR" altLang="en-US" sz="1200" dirty="0"/>
              <a:t>인</a:t>
            </a:r>
            <a:r>
              <a:rPr lang="en-US" altLang="ko-KR" sz="1200" dirty="0" smtClean="0"/>
              <a:t>】</a:t>
            </a:r>
            <a:r>
              <a:rPr lang="ko-KR" altLang="en-US" sz="1200" dirty="0" smtClean="0"/>
              <a:t>을 클릭하면 시리얼포트의 사용유무를 선택할 수 있는 화면이 오른쪽 그림처럼 나타난다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 smtClean="0">
                <a:latin typeface="맑은 고딕"/>
                <a:ea typeface="맑은 고딕"/>
              </a:rPr>
              <a:t>② </a:t>
            </a:r>
            <a:r>
              <a:rPr lang="ko-KR" altLang="en-US" sz="1200" dirty="0" smtClean="0">
                <a:latin typeface="맑은 고딕"/>
                <a:ea typeface="맑은 고딕"/>
              </a:rPr>
              <a:t>각 시리얼포트의 왼쪽에 있는 체크를 클릭하여 터미널서버의 시리얼포트의 사용유무를 선택할 수 있다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</a:p>
          <a:p>
            <a:r>
              <a:rPr lang="en-US" altLang="ko-KR" sz="1200" dirty="0" smtClean="0">
                <a:latin typeface="맑은 고딕"/>
                <a:ea typeface="맑은 고딕"/>
              </a:rPr>
              <a:t>③ </a:t>
            </a:r>
            <a:r>
              <a:rPr lang="ko-KR" altLang="en-US" sz="1200" dirty="0" smtClean="0">
                <a:latin typeface="맑은 고딕"/>
                <a:ea typeface="맑은 고딕"/>
              </a:rPr>
              <a:t>시리얼포트의 사용유무를 선택한 후에 </a:t>
            </a:r>
            <a:r>
              <a:rPr lang="en-US" altLang="ko-KR" sz="1200" dirty="0" smtClean="0"/>
              <a:t>【OK】 </a:t>
            </a:r>
            <a:r>
              <a:rPr lang="ko-KR" altLang="en-US" sz="1200" dirty="0" smtClean="0"/>
              <a:t>버턴을 누른다</a:t>
            </a:r>
            <a:r>
              <a:rPr lang="en-US" altLang="ko-KR" sz="1200" dirty="0" smtClean="0"/>
              <a:t>.</a:t>
            </a:r>
            <a:endParaRPr lang="en-US" altLang="ko-KR" sz="1200" dirty="0" smtClean="0"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8568952" cy="49006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관리</a:t>
            </a:r>
            <a:r>
              <a:rPr lang="en-US" altLang="ko-KR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PC</a:t>
            </a:r>
            <a:r>
              <a:rPr lang="ko-KR" altLang="en-US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에서 터미널서버의 시리얼포트 해제하기</a:t>
            </a:r>
            <a:r>
              <a:rPr lang="en-US" altLang="ko-KR" sz="2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(3)</a:t>
            </a:r>
            <a:endParaRPr kumimoji="0" lang="ko-KR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2"/>
            <a:ext cx="8280920" cy="4239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67544" y="5085184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맑은 고딕"/>
                <a:ea typeface="맑은 고딕"/>
              </a:rPr>
              <a:t>① 해당 시리얼포트의 관리를 해제하였을 경우 왼쪽 화면이 나면 </a:t>
            </a:r>
            <a:r>
              <a:rPr lang="en-US" altLang="ko-KR" sz="1200" dirty="0" smtClean="0"/>
              <a:t>【Apply】 </a:t>
            </a:r>
            <a:r>
              <a:rPr lang="ko-KR" altLang="en-US" sz="1200" dirty="0" smtClean="0"/>
              <a:t>버턴을 누른다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 smtClean="0">
                <a:latin typeface="맑은 고딕"/>
                <a:ea typeface="맑은 고딕"/>
              </a:rPr>
              <a:t>② </a:t>
            </a:r>
            <a:r>
              <a:rPr lang="ko-KR" altLang="en-US" sz="1200" dirty="0" smtClean="0">
                <a:latin typeface="맑은 고딕"/>
                <a:ea typeface="맑은 고딕"/>
              </a:rPr>
              <a:t>모든 설정이</a:t>
            </a:r>
            <a:r>
              <a:rPr lang="en-US" altLang="ko-KR" sz="1200" dirty="0" smtClean="0">
                <a:latin typeface="맑은 고딕"/>
                <a:ea typeface="맑은 고딕"/>
              </a:rPr>
              <a:t> </a:t>
            </a:r>
            <a:r>
              <a:rPr lang="ko-KR" altLang="en-US" sz="1200" dirty="0" smtClean="0">
                <a:latin typeface="맑은 고딕"/>
                <a:ea typeface="맑은 고딕"/>
              </a:rPr>
              <a:t>완료된 </a:t>
            </a:r>
            <a:r>
              <a:rPr lang="en-US" altLang="ko-KR" sz="1200" dirty="0" smtClean="0"/>
              <a:t>【OK】 </a:t>
            </a:r>
            <a:r>
              <a:rPr lang="ko-KR" altLang="en-US" sz="1200" dirty="0" smtClean="0"/>
              <a:t>버턴을 누른다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설정이 완료되면 오른쪽 화면과 같이 국지수집장치의 </a:t>
            </a:r>
            <a:r>
              <a:rPr lang="en-US" altLang="ko-KR" sz="1200" dirty="0" smtClean="0"/>
              <a:t>PC</a:t>
            </a:r>
            <a:r>
              <a:rPr lang="ko-KR" altLang="en-US" sz="1200" dirty="0" smtClean="0"/>
              <a:t>를 </a:t>
            </a:r>
            <a:r>
              <a:rPr lang="ko-KR" altLang="en-US" sz="1200" dirty="0" err="1" smtClean="0"/>
              <a:t>재시작을</a:t>
            </a:r>
            <a:r>
              <a:rPr lang="ko-KR" altLang="en-US" sz="1200" dirty="0" smtClean="0"/>
              <a:t> 해야지만 설정된 내용이 적용된다</a:t>
            </a:r>
            <a:r>
              <a:rPr lang="en-US" altLang="ko-KR" sz="1200" dirty="0" smtClean="0"/>
              <a:t>. </a:t>
            </a:r>
            <a:endParaRPr lang="en-US" altLang="ko-KR" sz="1200" dirty="0" smtClean="0"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980728"/>
            <a:ext cx="73152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8568952" cy="49006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국지수집장치의 프로그램 동작 확인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3080" y="5301208"/>
            <a:ext cx="82809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맑은 고딕"/>
                <a:ea typeface="맑은 고딕"/>
              </a:rPr>
              <a:t>① 국지수집장치의 재 부팅 후에 처음의 상태로 동작하지는 해당 프로그램을 통하여 확인한다</a:t>
            </a:r>
            <a:r>
              <a:rPr lang="en-US" altLang="ko-KR" sz="1200" dirty="0" smtClean="0">
                <a:latin typeface="맑은 고딕"/>
                <a:ea typeface="맑은 고딕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377</Words>
  <Application>Microsoft Office PowerPoint</Application>
  <PresentationFormat>화면 슬라이드 쇼(4:3)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DIGI 터미널서버  Serial Port 해제 방법</vt:lpstr>
      <vt:lpstr>설치된 DIGI 터미널서버 확인하기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wjb</cp:lastModifiedBy>
  <cp:revision>8</cp:revision>
  <dcterms:created xsi:type="dcterms:W3CDTF">2017-11-28T01:31:13Z</dcterms:created>
  <dcterms:modified xsi:type="dcterms:W3CDTF">2017-12-19T13:53:10Z</dcterms:modified>
</cp:coreProperties>
</file>